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9" r:id="rId5"/>
    <p:sldId id="268" r:id="rId6"/>
    <p:sldId id="270" r:id="rId7"/>
    <p:sldId id="262" r:id="rId8"/>
    <p:sldId id="267" r:id="rId9"/>
    <p:sldId id="264" r:id="rId10"/>
    <p:sldId id="265" r:id="rId11"/>
  </p:sldIdLst>
  <p:sldSz cx="18288000" cy="10287000"/>
  <p:notesSz cx="6858000" cy="9144000"/>
  <p:embeddedFontLst>
    <p:embeddedFont>
      <p:font typeface="Fira Code" panose="020B0809050000020004" pitchFamily="49" charset="0"/>
      <p:regular r:id="rId13"/>
      <p:bold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485" autoAdjust="0"/>
  </p:normalViewPr>
  <p:slideViewPr>
    <p:cSldViewPr>
      <p:cViewPr varScale="1">
        <p:scale>
          <a:sx n="52" d="100"/>
          <a:sy n="52" d="100"/>
        </p:scale>
        <p:origin x="18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03/10/2024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9.svg"/><Relationship Id="rId4" Type="http://schemas.openxmlformats.org/officeDocument/2006/relationships/image" Target="../media/image5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7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24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40.png"/><Relationship Id="rId4" Type="http://schemas.openxmlformats.org/officeDocument/2006/relationships/image" Target="../media/image30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SQL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2h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726913" y="9507427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68F78-088E-91BA-11E9-D1F961B59C30}"/>
              </a:ext>
            </a:extLst>
          </p:cNvPr>
          <p:cNvSpPr/>
          <p:nvPr/>
        </p:nvSpPr>
        <p:spPr>
          <a:xfrm>
            <a:off x="2756364" y="9361932"/>
            <a:ext cx="2576750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Intermediate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Intro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Gotchas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Exercises!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Intro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 points by solving the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Scoreboards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Most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fastest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with shortest query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Extra point for ⭐ the repository 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Price for most points!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are memes!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Dbs</a:t>
            </a:r>
            <a:r>
              <a:rPr lang="en-US" sz="4400" dirty="0">
                <a:solidFill>
                  <a:schemeClr val="bg1"/>
                </a:solidFill>
              </a:rPr>
              <a:t>: Postgres &amp; SQL Server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28600" y="1030213"/>
            <a:ext cx="178308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 Prize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3CFD721E-D42D-794C-F53E-B6480978A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6F93C8-8C12-7331-DC4D-5B8EAD3544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8314" y="2409217"/>
            <a:ext cx="10135181" cy="7601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1A1885-22A9-0C40-1A46-5A7A4B881560}"/>
              </a:ext>
            </a:extLst>
          </p:cNvPr>
          <p:cNvSpPr txBox="1"/>
          <p:nvPr/>
        </p:nvSpPr>
        <p:spPr>
          <a:xfrm>
            <a:off x="257609" y="8748955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* Banana for scale</a:t>
            </a:r>
          </a:p>
        </p:txBody>
      </p:sp>
    </p:spTree>
    <p:extLst>
      <p:ext uri="{BB962C8B-B14F-4D97-AF65-F5344CB8AC3E}">
        <p14:creationId xmlns:p14="http://schemas.microsoft.com/office/powerpoint/2010/main" val="158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Gotchas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is a swagger (for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structure)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Worldcup</a:t>
            </a:r>
            <a:r>
              <a:rPr lang="en-US" sz="4400" dirty="0">
                <a:solidFill>
                  <a:schemeClr val="bg1"/>
                </a:solidFill>
              </a:rPr>
              <a:t> Schema!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Timer starts when first viewing the 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Column names issues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SELECT AVG(a), AVG(b)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See README for a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restore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Pick unique and recognizable name!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Submit a query to enable hint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Your SQL is stored, no “cheating”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End game: </a:t>
            </a:r>
            <a:r>
              <a:rPr lang="en-US" sz="4400">
                <a:solidFill>
                  <a:schemeClr val="bg1"/>
                </a:solidFill>
              </a:rPr>
              <a:t>see winning SQLs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010B1A-CCF8-7168-E2BE-85CE0089D9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7" y="909211"/>
            <a:ext cx="11644295" cy="84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Exercises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093" y="1481570"/>
            <a:ext cx="12947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Let’s get this party started!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A3DB2-1DD8-C440-5F60-99A3CBD0CA63}"/>
              </a:ext>
            </a:extLst>
          </p:cNvPr>
          <p:cNvSpPr txBox="1"/>
          <p:nvPr/>
        </p:nvSpPr>
        <p:spPr>
          <a:xfrm>
            <a:off x="221840" y="5042940"/>
            <a:ext cx="18066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git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clone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https://github.com/itenium-be/sql-training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cd 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sql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docker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up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--build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5A87E-C256-D246-AEC6-7F32B3DC9937}"/>
              </a:ext>
            </a:extLst>
          </p:cNvPr>
          <p:cNvSpPr txBox="1"/>
          <p:nvPr/>
        </p:nvSpPr>
        <p:spPr>
          <a:xfrm>
            <a:off x="638392" y="8224231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http://localhost:5173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183</Words>
  <Application>Microsoft Office PowerPoint</Application>
  <PresentationFormat>Custom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Fira Code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37</cp:revision>
  <dcterms:created xsi:type="dcterms:W3CDTF">2006-08-16T00:00:00Z</dcterms:created>
  <dcterms:modified xsi:type="dcterms:W3CDTF">2024-10-03T00:42:29Z</dcterms:modified>
  <dc:identifier>DAE4nIrG1s0</dc:identifier>
</cp:coreProperties>
</file>